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2" r:id="rId5"/>
    <p:sldId id="258" r:id="rId6"/>
    <p:sldId id="259" r:id="rId7"/>
    <p:sldId id="261" r:id="rId8"/>
    <p:sldId id="260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BAEA3-23B5-4EC7-89E9-F4E795149C2C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6785C-A23F-4327-BF7D-DDFAECB89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7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6785C-A23F-4327-BF7D-DDFAECB894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D3D57-5171-4BB2-BC0A-F43BA7D5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7E8A09-8BFA-4D49-81E8-DB61CF04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C1A40-CC77-425A-811E-5D5BE0DE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58684-C9A8-49AF-92F8-5C6D3020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B040D-5021-4455-9B16-058A434B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41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4DC14-C910-4818-BB0E-3DDF7D7F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0600E9-3A10-4B6E-A60D-C69CAE01C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4E7284-5B98-4034-AC07-2B1FE39B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B0F2F1-02CB-46F7-A0B8-62A5BFB9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C9F180-9636-4946-9653-450FECC3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05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354BD8-21E9-4FED-8EB8-03DF6558E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D17AAE-4EDF-40ED-B976-2AFAA8FB1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BF7435-6901-4952-B537-887FBB82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EBE33-1D0B-4019-AE8A-64279FA1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8B698-CFA2-4545-8C76-34550875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0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D25AC-C115-49A8-A2DC-0EDEE95F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B1F20-3D28-4321-897C-B15E7643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0600E-7FF5-4052-A46C-B40363CC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BF064-E3AE-458E-B8B1-E583A789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BC9C6-890B-4140-A389-E12F3B44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2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396DC-ACC2-4442-AE97-3911BAA3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93AB8-002A-4612-8A7A-E94369772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E117A-52C8-4D79-A183-7AE96440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8295B-E843-44F3-BE41-0E3C4E7A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233C77-F24E-40DF-A68E-52FBEC46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2430F-AAB0-4C0E-8BB5-E0A92E56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7459C6-64F5-4877-B151-4A7E17692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47487B-257B-4627-B7A7-6A19C1CB8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D692A5-A8C0-4455-ADD1-4CB1CA32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7897FD-C408-46A8-BFC1-B586F108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6D8A4-B788-4335-A41E-C33FCBE0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71909-F22F-4CD5-863E-541DD35F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A122A-943E-4A4D-8101-FC77C0493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C4D464-221E-4E20-8429-958BB1F1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E93136-1403-4EF4-9477-7809CE38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7BBB47-F9CB-40F4-A2FF-3938091D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47E6B4-2CEC-4B69-A25E-17008580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F920C2-7F31-44FF-88B3-A9ECFAB9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8823B6-B5B0-47E6-A076-F5A98A3C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5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EB32E-0395-45B9-B43A-A0CE7717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5FC704-EE9D-4C18-AD04-FF971BBB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101298-CE7D-45CD-9706-9FCAD481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6A2F5B-5F7F-44FF-B842-30728C45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7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D508E5-DE4B-4F55-9B3C-9B1DA177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9D0E29-3CC4-44B3-AA7E-D2D92B35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AE453E-644E-412F-99D1-10FEEEA1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2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6AA1C-AA8E-4FD3-B089-748ACFE7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B6186-823D-4D49-AF9B-93BDEB6E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29778-BF41-458A-AE9A-07CC34BA5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851CB1-89C4-4381-9227-F33328AF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087D3-6C71-47CA-ABDE-6DA5DE6A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CA924-DA11-46F5-9CAE-A3C7CEFA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8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BC0A7-AC17-45A2-B47E-010B22AD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70A71D-5B39-47BB-820D-FFA3550C5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764141-FCE0-4E4F-80D6-7AAD7FD9A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A6DA83-66C3-469F-9C66-EE1FE419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EE2CC5-BE4A-425A-8FE4-C5D512DE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656BC-4755-456D-B325-84445B6C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4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A80430-C878-4372-A095-9EC36227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3D8629-BF0B-4E46-8A21-DEC022898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1660B-57F1-4A73-A30B-C546C96DD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9F038-11D7-475E-8E8D-C055FDF53A7A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F340A5-D87E-4AB2-9336-B78440EBF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A16A2-2337-42CB-95CE-84418161C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2A9B-41FC-47F2-A5B7-C11E6F946F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1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Tencent/TencentOS-Tiny-IoT-Projects/tree/master/Summer_of_Code_TencentOS_Tiny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8745" y="1960776"/>
            <a:ext cx="8714510" cy="21335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4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TencentOS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Tiny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物联网操作系统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83A03-171E-460B-B527-D2761FF2C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678"/>
            <a:ext cx="9144000" cy="1655762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西安电子科技大学       邓可笈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7BC53-6678-4688-B908-9E765C1C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54" y="415711"/>
            <a:ext cx="6525491" cy="2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309"/>
            <a:ext cx="9144000" cy="70441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2B87D5-8496-455B-A6C9-5B159C84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46" y="1230889"/>
            <a:ext cx="4675910" cy="5301529"/>
          </a:xfrm>
        </p:spPr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移植流程：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生成最小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版本源码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解决头文件路径问题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实现打印输出接口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实现内存管理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浮点模型和示例转化为定点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推理算子修改为定点推理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手动构建推理层结构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修改调整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层计算公式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编写示例演示代码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8F38CC-31C6-4115-8BBF-29E7AE31ED19}"/>
              </a:ext>
            </a:extLst>
          </p:cNvPr>
          <p:cNvSpPr txBox="1"/>
          <p:nvPr/>
        </p:nvSpPr>
        <p:spPr>
          <a:xfrm>
            <a:off x="214746" y="5156056"/>
            <a:ext cx="4634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gnueabihf-gcc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7.5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全局变量的浮点数在该系统下无法使用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硬浮点会导致线程切换失败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3474A-9B0B-461D-91B4-FFE4F9D0D28F}"/>
              </a:ext>
            </a:extLst>
          </p:cNvPr>
          <p:cNvSpPr txBox="1"/>
          <p:nvPr/>
        </p:nvSpPr>
        <p:spPr>
          <a:xfrm>
            <a:off x="5160819" y="4685001"/>
            <a:ext cx="1648690" cy="184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接口说明：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transpose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maxpool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F3C41C-08C2-4226-99DB-4567BE03D2EE}"/>
              </a:ext>
            </a:extLst>
          </p:cNvPr>
          <p:cNvSpPr txBox="1"/>
          <p:nvPr/>
        </p:nvSpPr>
        <p:spPr>
          <a:xfrm>
            <a:off x="7079672" y="4701020"/>
            <a:ext cx="43988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功能说明：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手动构建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推理（运行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命令行加载模型文件（功能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，但没测试）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6503D-7289-4470-B592-D119205F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33" y="1230889"/>
            <a:ext cx="3039340" cy="34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9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744"/>
            <a:ext cx="9144000" cy="101614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ComputeLibrary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2B87D5-8496-455B-A6C9-5B159C84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45" y="1475509"/>
            <a:ext cx="11790219" cy="5056909"/>
          </a:xfrm>
        </p:spPr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移植流程：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正确的裸机编译方法：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编译器选择：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gnueabihf-gcc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/g++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</a:p>
          <a:p>
            <a:pPr marL="342900" indent="-342900" algn="l">
              <a:buAutoNum type="arabicPeriod" startAt="2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编译静态库方法：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scons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arch=armv7a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bare_metal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build_dir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-j8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Werror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opencl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 neon=1 debug=0 	asserts=1 standalone=1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validation_tests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 examples=1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openmp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cppthreads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342900" indent="-342900" algn="l">
              <a:buAutoNum type="arabicPeriod" startAt="3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单独编译示例的方法：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arm-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gnueabihf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-g++ examples/neon_convolution.cpp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utils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/Utils.cpp -I.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Iinclude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-std=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larm_compute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-static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larm_compute_core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-static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Lbuild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-L. build/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libarm_compute-static.a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build/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libarm_compute_core-static.a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-march=armv7-a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mfpu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=neon 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mfloat-abi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=hard</a:t>
            </a: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中链接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可以编译，但链接失败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31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演示环节</a:t>
            </a:r>
          </a:p>
        </p:txBody>
      </p:sp>
    </p:spTree>
    <p:extLst>
      <p:ext uri="{BB962C8B-B14F-4D97-AF65-F5344CB8AC3E}">
        <p14:creationId xmlns:p14="http://schemas.microsoft.com/office/powerpoint/2010/main" val="121576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7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BA93D-A14D-4584-98C0-E18C88F2A31C}"/>
              </a:ext>
            </a:extLst>
          </p:cNvPr>
          <p:cNvSpPr txBox="1"/>
          <p:nvPr/>
        </p:nvSpPr>
        <p:spPr>
          <a:xfrm>
            <a:off x="1764722" y="1155521"/>
            <a:ext cx="866255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stm32l496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lite micro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的人像识别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stm32l496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lite micro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的语音识别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stm32l496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的手写数字识别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imx6ull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imx6ull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的手写数字识别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DDECB5-4BE9-4204-8F0E-E3EB0112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36" y="3539836"/>
            <a:ext cx="4257964" cy="3193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237580-495E-4809-B0C3-456A6FB3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9836"/>
            <a:ext cx="4257964" cy="3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改进空间</a:t>
            </a:r>
          </a:p>
        </p:txBody>
      </p:sp>
    </p:spTree>
    <p:extLst>
      <p:ext uri="{BB962C8B-B14F-4D97-AF65-F5344CB8AC3E}">
        <p14:creationId xmlns:p14="http://schemas.microsoft.com/office/powerpoint/2010/main" val="384587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7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改进空间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BA93D-A14D-4584-98C0-E18C88F2A31C}"/>
              </a:ext>
            </a:extLst>
          </p:cNvPr>
          <p:cNvSpPr txBox="1"/>
          <p:nvPr/>
        </p:nvSpPr>
        <p:spPr>
          <a:xfrm>
            <a:off x="1371600" y="2001982"/>
            <a:ext cx="9448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添加文件系统和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，可以加载模型自动解析运行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”./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mnist_sm.onnx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使用更多的传感器支持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的其它示例，如语音关键测检测、姿态检测、噪声检测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将模型转换和具体的推理框架分离，开发自动化脚本做特定平台的通用适配工具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tengine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等更多的推理框架（包含的示例比较多）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2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362623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408F6F-98ED-44FE-98F4-268F594E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65" y="1381991"/>
            <a:ext cx="10183870" cy="40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1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054"/>
            <a:ext cx="9144000" cy="1050781"/>
          </a:xfrm>
        </p:spPr>
        <p:txBody>
          <a:bodyPr/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83A03-171E-460B-B527-D2761FF2C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70517"/>
            <a:ext cx="9144000" cy="411696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贡献汇总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软件包介绍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演示环节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改进空间</a:t>
            </a:r>
          </a:p>
        </p:txBody>
      </p:sp>
    </p:spTree>
    <p:extLst>
      <p:ext uri="{BB962C8B-B14F-4D97-AF65-F5344CB8AC3E}">
        <p14:creationId xmlns:p14="http://schemas.microsoft.com/office/powerpoint/2010/main" val="84761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3609"/>
            <a:ext cx="9144000" cy="1050781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贡献汇总</a:t>
            </a:r>
          </a:p>
        </p:txBody>
      </p:sp>
    </p:spTree>
    <p:extLst>
      <p:ext uri="{BB962C8B-B14F-4D97-AF65-F5344CB8AC3E}">
        <p14:creationId xmlns:p14="http://schemas.microsoft.com/office/powerpoint/2010/main" val="129874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382"/>
            <a:ext cx="9144000" cy="489671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贡献汇总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B32012-D5E4-45D6-84CF-0C93E5E2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5" y="0"/>
            <a:ext cx="604941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4DE9E5-4C4A-4AA7-852A-E46F22AFA979}"/>
              </a:ext>
            </a:extLst>
          </p:cNvPr>
          <p:cNvSpPr txBox="1"/>
          <p:nvPr/>
        </p:nvSpPr>
        <p:spPr>
          <a:xfrm>
            <a:off x="0" y="605053"/>
            <a:ext cx="624528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linkClick r:id="rId3"/>
              </a:rPr>
              <a:t>https://gitee.com/Tencent/TencentOS-Tiny-IoT-Projects/tree/master/Summer_of_Code_TencentOS_Tiny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/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软件包贡献：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i="1" dirty="0" err="1"/>
              <a:t>Tencentos</a:t>
            </a:r>
            <a:r>
              <a:rPr lang="en-US" altLang="zh-CN" b="1" i="1" dirty="0"/>
              <a:t>-tiny / components / ai /</a:t>
            </a:r>
            <a:endParaRPr lang="zh-CN" altLang="en-US" b="1" i="1" dirty="0"/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tflite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micro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示例贡献：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i="1" dirty="0" err="1"/>
              <a:t>Tencentos</a:t>
            </a:r>
            <a:r>
              <a:rPr lang="en-US" altLang="zh-CN" b="1" i="1" dirty="0"/>
              <a:t>-tiny / examples / </a:t>
            </a:r>
            <a:r>
              <a:rPr lang="en-US" altLang="zh-CN" b="1" i="1" dirty="0" err="1"/>
              <a:t>tflitemicro_person_detection</a:t>
            </a:r>
            <a:r>
              <a:rPr lang="en-US" altLang="zh-CN" b="1" i="1" dirty="0"/>
              <a:t>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stm32L496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tflite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的行人检测示例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b="1" i="1" dirty="0" err="1"/>
              <a:t>Tencentos</a:t>
            </a:r>
            <a:r>
              <a:rPr lang="en-US" altLang="zh-CN" b="1" i="1" dirty="0"/>
              <a:t>-tiny / examples / </a:t>
            </a:r>
            <a:r>
              <a:rPr lang="en-US" altLang="zh-CN" b="1" i="1" dirty="0" err="1"/>
              <a:t>tflitemicro_speech_detection</a:t>
            </a:r>
            <a:r>
              <a:rPr lang="en-US" altLang="zh-CN" b="1" i="1" dirty="0"/>
              <a:t>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stm32L496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tflite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的语音检测示例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b="1" i="1" dirty="0" err="1"/>
              <a:t>Tencentos</a:t>
            </a:r>
            <a:r>
              <a:rPr lang="en-US" altLang="zh-CN" b="1" i="1" dirty="0"/>
              <a:t>-tiny / examples / </a:t>
            </a:r>
            <a:r>
              <a:rPr lang="en-US" altLang="zh-CN" b="1" i="1" dirty="0" err="1"/>
              <a:t>nnom_mnist</a:t>
            </a:r>
            <a:r>
              <a:rPr lang="en-US" altLang="zh-CN" b="1" i="1" dirty="0"/>
              <a:t>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stm32L496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的手写数字识别示例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b="1" i="1" dirty="0" err="1"/>
              <a:t>Tencentos</a:t>
            </a:r>
            <a:r>
              <a:rPr lang="en-US" altLang="zh-CN" b="1" i="1" dirty="0"/>
              <a:t>-tiny / examples / </a:t>
            </a:r>
            <a:r>
              <a:rPr lang="zh-CN" altLang="en-US" b="1" i="1" dirty="0"/>
              <a:t>暂未列出</a:t>
            </a:r>
            <a:r>
              <a:rPr lang="en-US" altLang="zh-CN" b="1" i="1" dirty="0"/>
              <a:t>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imx6ull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的手写数字识别示例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99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128" y="159325"/>
            <a:ext cx="9144000" cy="1016145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平台选用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83A03-171E-460B-B527-D2761FF2C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6733" y="5332700"/>
            <a:ext cx="3089564" cy="284019"/>
          </a:xfrm>
        </p:spPr>
        <p:txBody>
          <a:bodyPr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imx6ull 512ddr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042EB-E023-48BD-A3F8-21526E5B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3" y="1579849"/>
            <a:ext cx="3834690" cy="33978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334229-17CD-4E1B-8346-D82DDBC3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0" y="1616648"/>
            <a:ext cx="5505450" cy="3467100"/>
          </a:xfrm>
          <a:prstGeom prst="rect">
            <a:avLst/>
          </a:prstGeom>
        </p:spPr>
      </p:pic>
      <p:sp>
        <p:nvSpPr>
          <p:cNvPr id="8" name="副标题 2">
            <a:extLst>
              <a:ext uri="{FF2B5EF4-FFF2-40B4-BE49-F238E27FC236}">
                <a16:creationId xmlns:a16="http://schemas.microsoft.com/office/drawing/2014/main" id="{2BEBAA4D-015A-4577-9D0D-5E99678E0CCA}"/>
              </a:ext>
            </a:extLst>
          </p:cNvPr>
          <p:cNvSpPr txBox="1">
            <a:spLocks/>
          </p:cNvSpPr>
          <p:nvPr/>
        </p:nvSpPr>
        <p:spPr>
          <a:xfrm>
            <a:off x="1170709" y="5332700"/>
            <a:ext cx="3089564" cy="284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stm32L496ZG 320kb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06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2058-380C-4399-B09D-A30A0735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软件包介绍</a:t>
            </a:r>
          </a:p>
        </p:txBody>
      </p:sp>
    </p:spTree>
    <p:extLst>
      <p:ext uri="{BB962C8B-B14F-4D97-AF65-F5344CB8AC3E}">
        <p14:creationId xmlns:p14="http://schemas.microsoft.com/office/powerpoint/2010/main" val="137915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744"/>
            <a:ext cx="9144000" cy="1016145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lite micro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2B87D5-8496-455B-A6C9-5B159C84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46" y="1475509"/>
            <a:ext cx="4675910" cy="5056909"/>
          </a:xfrm>
        </p:spPr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移植流程：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生成最小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版本源码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解决头文件依赖问题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接口打印输出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调整静态内存区大小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根据示例需要重写接口函数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根据示例需要增加外设驱动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测试模型并修正模型输出参数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编写示例演示代码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1FF2F8-1CE2-4420-99B7-12713224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1" y="1230889"/>
            <a:ext cx="7128163" cy="34010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8F38CC-31C6-4115-8BBF-29E7AE31ED19}"/>
              </a:ext>
            </a:extLst>
          </p:cNvPr>
          <p:cNvSpPr txBox="1"/>
          <p:nvPr/>
        </p:nvSpPr>
        <p:spPr>
          <a:xfrm>
            <a:off x="214746" y="5156056"/>
            <a:ext cx="4634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关掉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microlib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时要加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extern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3474A-9B0B-461D-91B4-FFE4F9D0D28F}"/>
              </a:ext>
            </a:extLst>
          </p:cNvPr>
          <p:cNvSpPr txBox="1"/>
          <p:nvPr/>
        </p:nvSpPr>
        <p:spPr>
          <a:xfrm>
            <a:off x="5188528" y="4685001"/>
            <a:ext cx="67887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接口说明：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/>
              <a:t>extern "C" void </a:t>
            </a:r>
            <a:r>
              <a:rPr lang="en-US" altLang="zh-CN" i="1" dirty="0" err="1"/>
              <a:t>person_detect_init</a:t>
            </a:r>
            <a:r>
              <a:rPr lang="en-US" altLang="zh-CN" i="1" dirty="0"/>
              <a:t> (void)</a:t>
            </a:r>
          </a:p>
          <a:p>
            <a:r>
              <a:rPr lang="en-US" altLang="zh-CN" i="1" dirty="0"/>
              <a:t>extern "C" int </a:t>
            </a:r>
            <a:r>
              <a:rPr lang="en-US" altLang="zh-CN" i="1" dirty="0" err="1"/>
              <a:t>person_detect</a:t>
            </a:r>
            <a:r>
              <a:rPr lang="en-US" altLang="zh-CN" i="1" dirty="0"/>
              <a:t>(uint8_t * </a:t>
            </a:r>
            <a:r>
              <a:rPr lang="en-US" altLang="zh-CN" i="1" dirty="0" err="1"/>
              <a:t>hardware_input</a:t>
            </a:r>
            <a:r>
              <a:rPr lang="en-US" altLang="zh-CN" i="1" dirty="0"/>
              <a:t>)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/>
              <a:t>extern "C" void </a:t>
            </a:r>
            <a:r>
              <a:rPr lang="en-US" altLang="zh-CN" i="1" dirty="0" err="1"/>
              <a:t>speech_init</a:t>
            </a:r>
            <a:r>
              <a:rPr lang="en-US" altLang="zh-CN" i="1" dirty="0"/>
              <a:t> (void)</a:t>
            </a:r>
          </a:p>
          <a:p>
            <a:r>
              <a:rPr lang="en-US" altLang="zh-CN" i="1" dirty="0"/>
              <a:t>extern "C" void </a:t>
            </a:r>
            <a:r>
              <a:rPr lang="en-US" altLang="zh-CN" i="1" dirty="0" err="1"/>
              <a:t>speech_run</a:t>
            </a:r>
            <a:r>
              <a:rPr lang="en-US" altLang="zh-CN" i="1" dirty="0"/>
              <a:t> (int8_t* </a:t>
            </a:r>
            <a:r>
              <a:rPr lang="en-US" altLang="zh-CN" i="1" dirty="0" err="1"/>
              <a:t>input_data</a:t>
            </a:r>
            <a:r>
              <a:rPr lang="en-US" altLang="zh-CN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147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5FBC0-6E37-4EFA-826A-2019AF959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70"/>
            <a:ext cx="9144000" cy="786786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2B87D5-8496-455B-A6C9-5B159C84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46" y="1475509"/>
            <a:ext cx="4675910" cy="5056909"/>
          </a:xfrm>
        </p:spPr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移植流程：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提取最小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NNoM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源代码文件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port.h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中实现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的内存管理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指定内存分配方式为静态并分配内存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调整静态内存区大小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实现操作系统的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systick_get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根据示例需要重写接口函数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编写示例演示代码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8F38CC-31C6-4115-8BBF-29E7AE31ED19}"/>
              </a:ext>
            </a:extLst>
          </p:cNvPr>
          <p:cNvSpPr txBox="1"/>
          <p:nvPr/>
        </p:nvSpPr>
        <p:spPr>
          <a:xfrm>
            <a:off x="256311" y="4567238"/>
            <a:ext cx="4634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若采用动态内存方法，要设置堆大小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静态内存块要定义为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uint8_t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编译器版本为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version5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实现，检查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microlib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开启与否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3474A-9B0B-461D-91B4-FFE4F9D0D28F}"/>
              </a:ext>
            </a:extLst>
          </p:cNvPr>
          <p:cNvSpPr txBox="1"/>
          <p:nvPr/>
        </p:nvSpPr>
        <p:spPr>
          <a:xfrm>
            <a:off x="5417128" y="4567238"/>
            <a:ext cx="514696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接口说明：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i="1" dirty="0" err="1">
                <a:ea typeface="微软雅黑" panose="020B0503020204020204" pitchFamily="34" charset="-122"/>
              </a:rPr>
              <a:t>nnom_set_static_buf</a:t>
            </a:r>
            <a:r>
              <a:rPr lang="en-US" altLang="zh-CN" i="1" dirty="0">
                <a:ea typeface="微软雅黑" panose="020B0503020204020204" pitchFamily="34" charset="-122"/>
              </a:rPr>
              <a:t>(</a:t>
            </a:r>
            <a:r>
              <a:rPr lang="en-US" altLang="zh-CN" i="1" dirty="0" err="1">
                <a:ea typeface="微软雅黑" panose="020B0503020204020204" pitchFamily="34" charset="-122"/>
              </a:rPr>
              <a:t>static_buf</a:t>
            </a:r>
            <a:r>
              <a:rPr lang="en-US" altLang="zh-CN" i="1" dirty="0">
                <a:ea typeface="微软雅黑" panose="020B0503020204020204" pitchFamily="34" charset="-122"/>
              </a:rPr>
              <a:t>, </a:t>
            </a:r>
            <a:r>
              <a:rPr lang="en-US" altLang="zh-CN" i="1" dirty="0" err="1">
                <a:ea typeface="微软雅黑" panose="020B0503020204020204" pitchFamily="34" charset="-122"/>
              </a:rPr>
              <a:t>sizeof</a:t>
            </a:r>
            <a:r>
              <a:rPr lang="en-US" altLang="zh-CN" i="1" dirty="0">
                <a:ea typeface="微软雅黑" panose="020B0503020204020204" pitchFamily="34" charset="-122"/>
              </a:rPr>
              <a:t>(</a:t>
            </a:r>
            <a:r>
              <a:rPr lang="en-US" altLang="zh-CN" i="1" dirty="0" err="1">
                <a:ea typeface="微软雅黑" panose="020B0503020204020204" pitchFamily="34" charset="-122"/>
              </a:rPr>
              <a:t>static_buf</a:t>
            </a:r>
            <a:r>
              <a:rPr lang="en-US" altLang="zh-CN" i="1" dirty="0">
                <a:ea typeface="微软雅黑" panose="020B0503020204020204" pitchFamily="34" charset="-122"/>
              </a:rPr>
              <a:t>))</a:t>
            </a:r>
          </a:p>
          <a:p>
            <a:r>
              <a:rPr lang="en-US" altLang="zh-CN" i="1" dirty="0" err="1">
                <a:ea typeface="微软雅黑" panose="020B0503020204020204" pitchFamily="34" charset="-122"/>
              </a:rPr>
              <a:t>nnom_model_create</a:t>
            </a:r>
            <a:r>
              <a:rPr lang="en-US" altLang="zh-CN" i="1" dirty="0">
                <a:ea typeface="微软雅黑" panose="020B0503020204020204" pitchFamily="34" charset="-122"/>
              </a:rPr>
              <a:t>(void)</a:t>
            </a:r>
          </a:p>
          <a:p>
            <a:r>
              <a:rPr lang="en-US" altLang="zh-CN" i="1" dirty="0" err="1"/>
              <a:t>model_run</a:t>
            </a:r>
            <a:r>
              <a:rPr lang="en-US" altLang="zh-CN" i="1" dirty="0"/>
              <a:t>(model)</a:t>
            </a:r>
          </a:p>
          <a:p>
            <a:r>
              <a:rPr lang="en-US" altLang="zh-CN" i="1" dirty="0" err="1"/>
              <a:t>nnom_predict</a:t>
            </a:r>
            <a:r>
              <a:rPr lang="en-US" altLang="zh-CN" i="1" dirty="0"/>
              <a:t>(model, &amp;</a:t>
            </a:r>
            <a:r>
              <a:rPr lang="en-US" altLang="zh-CN" i="1" dirty="0" err="1"/>
              <a:t>predic_label</a:t>
            </a:r>
            <a:r>
              <a:rPr lang="en-US" altLang="zh-CN" i="1" dirty="0"/>
              <a:t>)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32365-336E-49C4-976C-40A35716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37" y="1230889"/>
            <a:ext cx="2635361" cy="3336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5D1992-A599-4AA0-B08F-44770BC7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98" y="1230889"/>
            <a:ext cx="5114925" cy="33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7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653</Words>
  <Application>Microsoft Office PowerPoint</Application>
  <PresentationFormat>宽屏</PresentationFormat>
  <Paragraphs>131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Office 主题​​</vt:lpstr>
      <vt:lpstr> 项目3：TencentOS Tiny 物联网操作系统 AI组件开发</vt:lpstr>
      <vt:lpstr>PowerPoint 演示文稿</vt:lpstr>
      <vt:lpstr>目录</vt:lpstr>
      <vt:lpstr>贡献汇总</vt:lpstr>
      <vt:lpstr>贡献汇总</vt:lpstr>
      <vt:lpstr>平台选用</vt:lpstr>
      <vt:lpstr>软件包介绍</vt:lpstr>
      <vt:lpstr>Tensorflow lite micro软件包</vt:lpstr>
      <vt:lpstr>NNoM软件包</vt:lpstr>
      <vt:lpstr>ONNX软件包</vt:lpstr>
      <vt:lpstr>ARM ComputeLibrary</vt:lpstr>
      <vt:lpstr>演示环节</vt:lpstr>
      <vt:lpstr>演示流程</vt:lpstr>
      <vt:lpstr>改进空间</vt:lpstr>
      <vt:lpstr>改进空间</vt:lpstr>
      <vt:lpstr>感谢聆听！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项目3：TencentOS Tiny 物联网操作系统 AI组件开发</dc:title>
  <dc:creator>CoCo</dc:creator>
  <cp:lastModifiedBy>CoCo</cp:lastModifiedBy>
  <cp:revision>28</cp:revision>
  <dcterms:created xsi:type="dcterms:W3CDTF">2021-09-09T02:57:39Z</dcterms:created>
  <dcterms:modified xsi:type="dcterms:W3CDTF">2021-09-09T10:09:19Z</dcterms:modified>
</cp:coreProperties>
</file>